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>
  <p:sldMasterIdLst>
    <p:sldMasterId id="2147483648" r:id="rId1"/>
  </p:sldMasterIdLst>
  <p:sldIdLst>
    <p:sldId id="256" r:id="rId2"/>
  </p:sldIdLst>
  <p:sldSz cx="12192000" cy="6858000"/>
  <p:notesSz cx="6858000" cy="9144000"/>
  <p:embeddedFontLst>
    <p:embeddedFont>
      <p:font typeface="Boldonse" pitchFamily="2" charset="0"/>
      <p:regular r:id="rId3"/>
    </p:embeddedFont>
  </p:embeddedFontLst>
  <p:defaultTextStyle>
    <a:defPPr>
      <a:defRPr lang="sl-S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7" autoAdjust="0"/>
    <p:restoredTop sz="94660"/>
  </p:normalViewPr>
  <p:slideViewPr>
    <p:cSldViewPr snapToGrid="0" showGuides="1">
      <p:cViewPr varScale="1">
        <p:scale>
          <a:sx n="92" d="100"/>
          <a:sy n="92" d="100"/>
        </p:scale>
        <p:origin x="1254" y="5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font" Target="fonts/font1.fntdata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66AE3D-ED79-D7F3-6761-79B53F02028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1381ABE-BB5C-150B-70B3-7F3C67C10B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l-S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B47BAD-4C51-BCF5-248F-BAD8E22E50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30847D-BD68-F2E7-B202-6BBBF38AA7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885AB0-26F8-13E9-0F99-7A366A6A7D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3933164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DC77E4-5F9F-C92E-92B4-7FAD2DE4D6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ABDAACC-D10D-E37B-04CC-B93C224451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ED58B8-2DDE-EDC8-4683-CFF6E88BA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19A7ED-932E-D600-D25D-4B1ACC645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CB5BCE-01B0-2CA3-2AE4-A15696AB64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963717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2EF1B24-30F9-4C60-0066-08698A7A7A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27A821-40A6-AD5B-6CEC-32C46377CC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A9C4D3-64C1-65B8-278B-B0CCC804F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21D91A-FDC8-E35B-811F-7DEC05B159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0E747F-27B6-9299-7806-552FA09DAC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333292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A85851-8A29-149F-1582-E91886A083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6FFD17-7E5A-3608-C723-C247E20784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8812196-AFC4-2461-C921-183E3D0218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3A734C-A879-0FB2-6B79-A60DB3EEF3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3E2159-C950-08FD-8991-910C1EF4B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7470919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338518-2BC4-D6D3-0DA0-94FB5E7EFD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0D5D7B-65C6-A05F-A2AE-0F3C39EC59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E4B173-E0A2-CEBD-7D31-E4B38F39FE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ACC45A-DF8C-F562-B069-16A0CC43A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EE329F-534C-A1CD-A328-01517C187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2516028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F31DAE-40DA-AC62-0D3B-9870E7637F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E8BF6A-2549-7720-845B-38B464CABE5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C828041-836B-99AC-D711-3A616926C7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49BE05-BE1C-7676-5554-03B35EF972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A4C1B7C-50BE-AB96-F4E0-C42907D186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4C79EF-D434-D579-6087-8529A578AD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9478616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040777-1D9F-8084-C4AD-07F6F3834A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A17979-FA94-BA98-8968-725B7C1F0B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68BB11-9945-D3F3-6338-33E46CE71E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2E77FDA-BE69-6C2F-2A58-FB9A6269C54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4AC3B0F-CE42-A0F1-D893-38106875EA7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684EAFC-F5A2-D4FD-20A6-949DF8CB50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9C37CCD-B992-3C2F-E2D6-17EBE1E6B0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514C494-5121-8FC0-4098-862D98052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2968845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9C11B3-63A5-628C-E477-51391B61E5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3ABD769-70E1-9E6F-5728-5F818EA83B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13D976-01A9-F955-8B45-8F655CFE69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4B8347A-6C04-E486-2890-B90E8F8CD9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200876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9E6D6BF-0BCD-CDDF-E99C-33DC93861F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B2F7F48-A537-07F4-6ABA-88F3806849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31AE63A-8846-4593-3143-F8C83E6261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5166404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91989D-DC15-B078-3B08-130BFCD7ED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060C834-FAC9-30F3-A6D0-241A338D2F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924DEC-F3FE-583E-FFA1-A711D9ED5C2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B673CBC-2881-B86E-A23B-FE702AEDFF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744A23-A121-BADD-6D8E-C62612F53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A9C559F-84E9-E04E-1F5D-D16941DFD5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0310582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E1E184-1F2C-5855-703D-E1119F8A5C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83E5CCD-2D90-0365-48E7-C0B3E7C5F90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l-SI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9F341F-D6D2-E693-5D3B-3E385A4536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FD651D-0819-E1C8-00EB-C96E1749F1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047F3B-6E68-B3E2-4FC4-CDBA5BD7D3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BE03AA-7A2A-6790-9F8A-2CB5915302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50898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555C2E1-3366-529A-69D4-E3384186F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l-SI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E3E862-C791-5A84-73CA-DEE9CA2682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l-SI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34E209-D046-E838-97AD-27497C8C4A5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C66A65-ABC1-4E23-B777-FEC71144D0B8}" type="datetimeFigureOut">
              <a:rPr lang="sl-SI" smtClean="0"/>
              <a:t>2. 05. 2025</a:t>
            </a:fld>
            <a:endParaRPr lang="sl-SI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618145-0C5D-D8FA-6A8D-6D3F91696F9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l-SI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8FF9B6-09DE-3F7F-D245-FA86AE02F7C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389D98-2300-4364-8B85-AF4147575A9B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2214638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l-S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6C72C0F-4FC2-6F39-A0D9-AFB4FC66012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>
                <a:latin typeface="Boldonse" pitchFamily="2" charset="0"/>
              </a:rPr>
              <a:t>Test</a:t>
            </a:r>
            <a:endParaRPr lang="sl-SI" dirty="0">
              <a:latin typeface="Boldonse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252050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 Light</vt:lpstr>
      <vt:lpstr>Boldonse</vt:lpstr>
      <vt:lpstr>Arial</vt:lpstr>
      <vt:lpstr>Calibri</vt:lpstr>
      <vt:lpstr>Office Theme</vt:lpstr>
      <vt:lpstr>Test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quikee</dc:creator>
  <cp:lastModifiedBy>quikee</cp:lastModifiedBy>
  <cp:revision>2</cp:revision>
  <dcterms:created xsi:type="dcterms:W3CDTF">2025-05-02T11:41:48Z</dcterms:created>
  <dcterms:modified xsi:type="dcterms:W3CDTF">2025-05-02T11:42:41Z</dcterms:modified>
</cp:coreProperties>
</file>